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87" r:id="rId3"/>
    <p:sldId id="288" r:id="rId4"/>
    <p:sldId id="271" r:id="rId5"/>
    <p:sldId id="261" r:id="rId6"/>
    <p:sldId id="278" r:id="rId7"/>
    <p:sldId id="279" r:id="rId8"/>
    <p:sldId id="277" r:id="rId9"/>
    <p:sldId id="281" r:id="rId10"/>
    <p:sldId id="280" r:id="rId11"/>
    <p:sldId id="276" r:id="rId12"/>
    <p:sldId id="285" r:id="rId13"/>
    <p:sldId id="284" r:id="rId14"/>
    <p:sldId id="260" r:id="rId15"/>
    <p:sldId id="259" r:id="rId16"/>
    <p:sldId id="258" r:id="rId17"/>
    <p:sldId id="257" r:id="rId18"/>
    <p:sldId id="263" r:id="rId19"/>
    <p:sldId id="262" r:id="rId20"/>
    <p:sldId id="264" r:id="rId21"/>
    <p:sldId id="265" r:id="rId22"/>
    <p:sldId id="26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371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History of IKS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 fontScale="92500"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Classical period (600 BCE – 1200 CE)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1. Jainism and Buddhism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Founded by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Mahaveera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Gautam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Buddha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Emphasized non violence karma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Nyaya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Vaisheshika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Nyaya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focused on logic and epistemology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Vaisheshika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dealt with atomism and the nature of universe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Samkhya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and Yoga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Samkhya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describe the metaphysical aspects of existence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Yoga provided a practical approach to spiritual realization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4.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Mimassa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Vedanta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Mimamsa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focused on ritual exegesis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Vedanta explored the philosophical interpretation of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Upnishads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Decline and revival (c. 1200 CE – Present)</a:t>
            </a:r>
          </a:p>
          <a:p>
            <a:pPr algn="just"/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c. 1200 CE – Present means the period from approximately the year 1200 Common Era (CE) up to the current day, CE" is the non-religious equivalent of "AD" (Anno Domini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Foreign invasions and colonial rule: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 fontAlgn="ctr"/>
            <a:r>
              <a:rPr lang="en-US" sz="2600" dirty="0" smtClean="0">
                <a:latin typeface="Arial" pitchFamily="34" charset="0"/>
                <a:cs typeface="Arial" pitchFamily="34" charset="0"/>
              </a:rPr>
              <a:t>This period led to the decline and disruption of traditional knowledge systems, as a new education system was imposed by the British. </a:t>
            </a:r>
          </a:p>
          <a:p>
            <a:pPr algn="just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Post-independence: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 fontAlgn="ctr"/>
            <a:r>
              <a:rPr lang="en-US" sz="2600" dirty="0" smtClean="0">
                <a:latin typeface="Arial" pitchFamily="34" charset="0"/>
                <a:cs typeface="Arial" pitchFamily="34" charset="0"/>
              </a:rPr>
              <a:t>India continued with the Western system after independence, but there is now a movement to revive and promote IKS. </a:t>
            </a:r>
          </a:p>
          <a:p>
            <a:pPr algn="just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Modern efforts: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en-US" sz="2600" dirty="0" smtClean="0">
                <a:latin typeface="Arial" pitchFamily="34" charset="0"/>
                <a:cs typeface="Arial" pitchFamily="34" charset="0"/>
              </a:rPr>
              <a:t>Initiatives like the National Education Policy 2020 aim to integrate IKS into modern education, alongside digital preservation and ongoing research.</a:t>
            </a:r>
            <a:endParaRPr lang="en-US" sz="2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Medieval period (650-1857 CE)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1. Islamic Influence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Contribution of Persian and Arab scholars to IKS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Al-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Biruni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studied Indian sciences experiences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Bhakti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and Sufi movements-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Emphasized devotion and mystical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experienceds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Kabir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Mira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Rumi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others prominent figures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248400"/>
          </a:xfrm>
        </p:spPr>
        <p:txBody>
          <a:bodyPr>
            <a:normAutofit fontScale="92500"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Colonial period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(1600s- 1947)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1. Impact of British rule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Introduction of English education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Suppression of traditional knowledge system</a:t>
            </a:r>
          </a:p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Post Independent era (1947 - present)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–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Revival of traditional knowledge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Effort to preserve and promote indigenous knowledge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Integration of traditional medicine and modern health care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Science and Technology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Significant change  in space exploration and information technology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Philosophical and cultural continuity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Exploration &amp; reinterpretation of ancient philosophical ideas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Rich cultural heritage influencing literature, arts &amp; social values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In parallel, various branches of knowledge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ﬂourished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including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Ayurveda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Dhanurveda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Gandharvaveda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Arthashastra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These systems contributed to the holistic understanding of human life, encompassing physical, mental, and spiritual well-being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History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Indian Knowledge Systems Through the Ages: </a:t>
            </a:r>
          </a:p>
          <a:p>
            <a:pPr algn="just"/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1. Ancient Period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Foundation of Knowledge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Philosophical Foundations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¾ Vedas and Upanishads: Explored the nature of existence, self (Atman), and ultimate reality (Brahman). ¾ Pathways of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Nivrtti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(self-detachment)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Pravrtti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(engaged action) guided personal and social ethics.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Nyaya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Logic-based philosophy promoting scientific inquiry. ¾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Advaita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Vedanta: Monistic philosophy asserting unity of Atman and Brahman.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ii. 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Scientific and Mathematical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Achievements: ¾ Discovery of zero, decimal system, and advanced trigonometry. ¾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Ayurveda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A holistic health system emphasizing prevention and well-being. ¾ Astronomy: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Aryabhata’s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heliocentric theories and accurate calculations.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iii. 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Sustainability and Ecological Wisdom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¾ Sustainable agricultural practices aligned with nature’s renewal cycles. ¾ Community-based forest and water management practices.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2. Medieval Period: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Cultural Evolution 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Bhakti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Movement: ¾ Promoted devotion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Bhakti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), equality, and vernacular language literature. ¾ Saints like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Kabir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Guru Nanak,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Chaitanya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Mahaprabhu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emphasized unity and liberation through faith. ¾ Focused on universal brotherhood and social harmony.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ii. 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Jainism and Buddhism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¾ Jainism: Dualism of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Jiva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(soul)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Ajiva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(non-soul). ¾ Buddhism: Rejected a permanent self, focusing on Karma and ethical living.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3. Modern Period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Revival and Challenges </a:t>
            </a:r>
          </a:p>
          <a:p>
            <a:pPr algn="just"/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Colonial Disruption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¾ Macaulay’s Minute (1835) replaced indigenous education with Eurocentric curricula. ¾ Indigenous industries and knowledge systems were systematically undermined.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ii. 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Modern Thinkers and Philosophers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¾ Swami Vivekananda: Advocated rational education and universal religion based on Indian humanism. ¾ Sri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Aurobindo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Synthesized idealism and pragmatism, emphasizing spiritual growth through creativity. ¾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Sarvepalli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Radhakrishnan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Grounded his philosophy in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Advaita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Vedanta, advocating truth, unity, and diversity.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553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4. Impact of Colonization on IKS</a:t>
            </a:r>
          </a:p>
          <a:p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Cultural Subjugation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¾ Indigenous traditions were labeled inferior to Western systems. ¾ Narratives like referring to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Chanakya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as “India’s Machiavelli” reflected an imposed Eurocentric lens.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ii. Economic and Educational Disruption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¾ Indigenous industries (textiles, metallurgy) declined under colonial policies. ¾ Traditional education institutions were replaced by schools that alienated Indians from their heritage.</a:t>
            </a:r>
          </a:p>
          <a:p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iii. Mental Colonization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¾ Edward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Said’s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Orientalism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Highlighted the perpetuation of colonial stereotypes. ¾ Frantz Fanon’s Colonial Alienation: Addressed the internalized inferiority complex in colonized societies.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The history of the Indian Knowledge System (IKS) spans millennia, beginning in the Vedic period (c. 1500–500 BCE) with the foundational Vedas and Upanishads.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This knowledge grew through contributions from scholars like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Aryabhata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(mathematics)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Charaka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(medicine) and was disseminated in ancient centers like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Nalanda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Takshashila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5. Decolonization of the Mind through IKS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Reviving Cultural Identity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¾ Restoring pride in India’s intellectual traditions through education reform. ¾ Promotion of regional languages and vernacular literature.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ii. 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Educational Reforms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¾ Incorporating Indian philosophies, sciences, and arts in curricula. ¾ Establishing interdisciplinary research centers focused on IKS.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iii. 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Global Relevance of IKS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¾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Ayurveda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Yoga as global health practices. ¾ Indian ecological practices offering solutions for modern environmental challenges.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iv. 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Sustainability and Holistic Development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¾ Aligning IKS with global Sustainable Development Goals (SDGs). ¾ Emphasizing community-based resource management and ethical consumerism.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v. </a:t>
            </a:r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Philosophical Guidance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¾ Systems like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Nyaya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Vedanta provide frameworks for ethical reasoning and mindfulness.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Reference-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smtClean="0">
                <a:latin typeface="Arial" pitchFamily="34" charset="0"/>
                <a:cs typeface="Arial" pitchFamily="34" charset="0"/>
              </a:rPr>
              <a:t>www.studocu.com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› in ›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document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History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of Indian Knowledge System Overview</a:t>
            </a:r>
          </a:p>
          <a:p>
            <a:r>
              <a:rPr lang="en-US" dirty="0" smtClean="0"/>
              <a:t>chahalacademy.com › assets › </a:t>
            </a:r>
            <a:r>
              <a:rPr lang="en-US" dirty="0" err="1" smtClean="0"/>
              <a:t>pdf</a:t>
            </a:r>
            <a:r>
              <a:rPr lang="en-US" dirty="0" smtClean="0"/>
              <a:t> : HISTORICAL </a:t>
            </a:r>
            <a:r>
              <a:rPr lang="en-US" dirty="0" smtClean="0"/>
              <a:t>PERSPECTIVES ON INDIAN KNOWLEDGE SYSTEM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Characteristics of Indian Knowledge Systems</a:t>
            </a:r>
          </a:p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Holistic Approach: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IKS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integrates spiritual wisdom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Vidya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with practical knowledge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Avidya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), aiming for both individual enlightenment and societal welfare.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This pattern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promotes sustainable living, ethical governance, and well-being.</a:t>
            </a:r>
          </a:p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Continuity and Adaptability: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Primarily the knowledge transmitted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orally for centuries, IKS adapted to changing socio-political landscapes through documentation in texts such as the Vedas, Upanishads,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Puranas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flexibility allowed it to evolve while preserving its core philosophies.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Nalanda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University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Established around the 5th century CE,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Nalanda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was a global hub of education, housing a vast library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Dharmaganja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with texts on a wide range of subjects. It hosted students and scholars from China, Korea, and Central Asia. </a:t>
            </a:r>
          </a:p>
          <a:p>
            <a:pPr algn="just"/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Takshashila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Considered one of the earliest universities (circa 600 BCE),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Takshashila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offered education in subjects like medicine, law, and military science.</a:t>
            </a:r>
          </a:p>
          <a:p>
            <a:pPr algn="just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The system experienced a decline during foreign invasions and colonial rule but is now being revived through educational integration and research. 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Over centuries, IKS evolved through oral transmission, philosophical discourses, and written treatises.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The Upanishads, philosophical texts attached to the Vedas, explored the nature of reality, consciousness, and the human soul. </a:t>
            </a:r>
          </a:p>
          <a:p>
            <a:pPr algn="just"/>
            <a:r>
              <a:rPr lang="en-US" sz="2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The six schools of Indian philosophy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Samkhya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Yoga,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Nyaya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Vaisheshika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Mimamsa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and Vedanta - emerged, each offering unique perspectives on existence and knowledge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6248400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Early period (c. 1500 BCE – 500 BCE) </a:t>
            </a:r>
          </a:p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Vedic texts: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The earliest knowledge is found in the Vedas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Rigveda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Yajurveda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Samaveda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Atharvaveda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), which cover cosmology, rituals, and philosophy. </a:t>
            </a:r>
          </a:p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Upanishads: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This period saw the development of the Upanishads, which delved into more abstract concepts like metaphysics, the self (Atman), and ultimate reality (Brahman). 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Vedas-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Vedas are the oldest literature work in the whole word.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According to our tradition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Bhagwan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VedVyas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completed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vedas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based on three forms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Rigveda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 collection of mantras (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A mantra in a metrical form is called an 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ṛk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 (or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rik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), and a collection of such verses is what makes up the 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Rigveda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 The word </a:t>
            </a:r>
            <a:r>
              <a:rPr lang="en-US" sz="1600" i="1" dirty="0" err="1" smtClean="0">
                <a:latin typeface="Arial" pitchFamily="34" charset="0"/>
                <a:cs typeface="Arial" pitchFamily="34" charset="0"/>
              </a:rPr>
              <a:t>ṛk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 comes from the Sanskrit root </a:t>
            </a:r>
            <a:r>
              <a:rPr lang="en-US" sz="1600" i="1" dirty="0" err="1" smtClean="0">
                <a:latin typeface="Arial" pitchFamily="34" charset="0"/>
                <a:cs typeface="Arial" pitchFamily="34" charset="0"/>
              </a:rPr>
              <a:t>ṛc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meaning "to praise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,"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and these mantras are used to praise</a:t>
            </a:r>
            <a:r>
              <a:rPr lang="en-US" sz="2400" dirty="0" smtClean="0"/>
              <a:t> 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 in the metrical form of RKs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Yajurveda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 Collection of mantras in the Prose form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Samveda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 Collection of mantras in the form of music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Arthvaveda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 Collection of mantras of about 6,000 mantras in 730 hymns, dedicated to a wide range of rituals, spells, and spiritual practices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pPr algn="just" font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Golden Age (c. 500 BCE – 1200 CE)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 font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(c. 500 BCE – 1200 CE the period of history between approximately 500 years before the Common Era and the year 1200 CE)</a:t>
            </a:r>
          </a:p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Key scholars: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 font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This era saw significant advancements by scholars like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Aryabhata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(astronomy and mathematics),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Sushruta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(surgery), and Panini (grammar). </a:t>
            </a:r>
          </a:p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Major contributions: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 font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The decimal system, the concept of zero, and advanced mathematics, astronomy, and medicine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Ayurveda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were developed. </a:t>
            </a:r>
          </a:p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Centers of learning: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Ancient universities such as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Nalanda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Takshashila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were vital hubs for learning, attracting students from around the world.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Golden age (320-650 CE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Maths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Astronomy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Aryabhattas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Aryabhatiya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Brahmaguptas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Brahmasphutasiddanta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made significant contributions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2. Medicine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Charak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Sushruta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composed foundational texts for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Ayurveda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Sushrta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is well known for surgical advancement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1131</Words>
  <Application>Microsoft Office PowerPoint</Application>
  <PresentationFormat>On-screen Show (4:3)</PresentationFormat>
  <Paragraphs>116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lenovo</cp:lastModifiedBy>
  <cp:revision>23</cp:revision>
  <dcterms:created xsi:type="dcterms:W3CDTF">2006-08-16T00:00:00Z</dcterms:created>
  <dcterms:modified xsi:type="dcterms:W3CDTF">2025-12-10T15:01:38Z</dcterms:modified>
</cp:coreProperties>
</file>