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99" r:id="rId3"/>
    <p:sldId id="285" r:id="rId4"/>
    <p:sldId id="292" r:id="rId5"/>
    <p:sldId id="283" r:id="rId6"/>
    <p:sldId id="284" r:id="rId7"/>
    <p:sldId id="300" r:id="rId8"/>
    <p:sldId id="302" r:id="rId9"/>
    <p:sldId id="306" r:id="rId10"/>
    <p:sldId id="286" r:id="rId11"/>
    <p:sldId id="287" r:id="rId12"/>
    <p:sldId id="274" r:id="rId13"/>
    <p:sldId id="290" r:id="rId14"/>
    <p:sldId id="293" r:id="rId15"/>
    <p:sldId id="304" r:id="rId16"/>
    <p:sldId id="305" r:id="rId17"/>
    <p:sldId id="294" r:id="rId18"/>
    <p:sldId id="265" r:id="rId19"/>
    <p:sldId id="272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1" d="100"/>
          <a:sy n="61" d="100"/>
        </p:scale>
        <p:origin x="-1542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752600"/>
            <a:ext cx="6400800" cy="2819400"/>
          </a:xfrm>
        </p:spPr>
        <p:txBody>
          <a:bodyPr>
            <a:normAutofit fontScale="92500" lnSpcReduction="20000"/>
          </a:bodyPr>
          <a:lstStyle/>
          <a:p>
            <a:r>
              <a:rPr lang="en-US" sz="4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IKS</a:t>
            </a:r>
          </a:p>
          <a:p>
            <a:r>
              <a:rPr lang="en-US" sz="4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Definition, Scope</a:t>
            </a:r>
          </a:p>
          <a:p>
            <a:r>
              <a:rPr lang="en-US" sz="4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And Concept</a:t>
            </a:r>
          </a:p>
          <a:p>
            <a:r>
              <a:rPr lang="en-US" sz="4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of IKS</a:t>
            </a:r>
            <a:endParaRPr lang="en-US" sz="40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821363"/>
          </a:xfrm>
        </p:spPr>
        <p:txBody>
          <a:bodyPr>
            <a:normAutofit/>
          </a:bodyPr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The aim of IKS to </a:t>
            </a: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1. promote interdisciplinary research and spread traditional knowledge in various field such as -</a:t>
            </a: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Arts and  literature, Agriculture, Basic science</a:t>
            </a: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Engineering and technology, Architecture, management,   and Economics </a:t>
            </a: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2. Employment opportunities for young people through skill based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programms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such as beautician &amp; cosmetician training,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Ayurveda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based dietician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programms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and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gandhshastra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based perfumery</a:t>
            </a: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3. To promote heritage technology by using technology solutions to showcase Indian heritage to the world.</a:t>
            </a:r>
          </a:p>
          <a:p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>
            <a:normAutofit fontScale="92500" lnSpcReduction="10000"/>
          </a:bodyPr>
          <a:lstStyle/>
          <a:p>
            <a:r>
              <a:rPr lang="en-US" sz="2400" b="1" dirty="0" smtClean="0">
                <a:latin typeface="Arial" pitchFamily="34" charset="0"/>
                <a:cs typeface="Arial" pitchFamily="34" charset="0"/>
              </a:rPr>
              <a:t>Need Of IKS</a:t>
            </a: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IKS is a frame work  that aims to use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Indias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ancient knowledge system to help to solve current  problems. It incorporates contemporary knowledge  and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globalm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perspectives and emphasize a holistic approach to learning .</a:t>
            </a: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IKS is relevant because it –</a:t>
            </a: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1. encourages interdisciplinary study</a:t>
            </a: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2. It promotes holistic study. And promotes a integrated and perspective of life and the universe </a:t>
            </a: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3. It emphasize sustainability</a:t>
            </a: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4. Preserve culture. It can help preserve and promote Indian language, art and culture .</a:t>
            </a: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5. Helps students develop skill and problem solving skill</a:t>
            </a:r>
          </a:p>
          <a:p>
            <a:pPr algn="just"/>
            <a:r>
              <a:rPr lang="en-US" sz="2400" dirty="0" smtClean="0">
                <a:latin typeface="Arial" pitchFamily="34" charset="0"/>
                <a:cs typeface="Arial" pitchFamily="34" charset="0"/>
              </a:rPr>
              <a:t>6. It can cover many topics including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maths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Arts and  literature, Agriculture, Basic science, Engineering and technology, Architecture, management,   and Economics </a:t>
            </a:r>
          </a:p>
          <a:p>
            <a:endParaRPr lang="en-US" sz="24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821363"/>
          </a:xfrm>
        </p:spPr>
        <p:txBody>
          <a:bodyPr>
            <a:normAutofit/>
          </a:bodyPr>
          <a:lstStyle/>
          <a:p>
            <a:r>
              <a:rPr lang="en-US" sz="2400" b="1" dirty="0" smtClean="0">
                <a:latin typeface="Arial" pitchFamily="34" charset="0"/>
                <a:cs typeface="Arial" pitchFamily="34" charset="0"/>
              </a:rPr>
              <a:t>Salient features of IKS</a:t>
            </a: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1. 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Diverse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- It is characterized by its scientific- rational, logical and diverse nature. It incorporates traditional values and spiritual ideologies and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hightlights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the importance of ancient texts like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Bhagvat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Geeta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Ramayana and Mahabharata.  </a:t>
            </a: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2. 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Evolved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-   It is made up of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gyan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and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jeevan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darshan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which have developed through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observations,m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experimentation, experiences and  careful analysis.  </a:t>
            </a: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3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. Preserves indigenous knowledge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–It plays an important role in spreading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Indias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traditional knowledge across  many areas including arts, literature, architecture, basic sciences, agriculture ,economics and management etc.</a:t>
            </a:r>
          </a:p>
          <a:p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/>
          <a:lstStyle/>
          <a:p>
            <a:pPr algn="just"/>
            <a:r>
              <a:rPr lang="en-US" sz="2400" dirty="0" smtClean="0">
                <a:latin typeface="Arial" pitchFamily="34" charset="0"/>
                <a:cs typeface="Arial" pitchFamily="34" charset="0"/>
              </a:rPr>
              <a:t>4. 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Combines traditional and modern knowledge-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Aim of IKS to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ful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fil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the gap between modern and traditional knowledge. It does by combining traditional wisdom with modern knowledge  to find holistic solutions.</a:t>
            </a:r>
          </a:p>
          <a:p>
            <a:pPr algn="just"/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US" sz="2400" dirty="0" smtClean="0">
                <a:latin typeface="Arial" pitchFamily="34" charset="0"/>
                <a:cs typeface="Arial" pitchFamily="34" charset="0"/>
              </a:rPr>
              <a:t>5. 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Encourage study- 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IKS tries to encourage more study in areas such as sustainable development, the environment, psychology, neuroscience and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holostic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health to address  current societal problems</a:t>
            </a:r>
          </a:p>
          <a:p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87963"/>
          </a:xfrm>
        </p:spPr>
        <p:txBody>
          <a:bodyPr>
            <a:normAutofit/>
          </a:bodyPr>
          <a:lstStyle/>
          <a:p>
            <a:pPr algn="just"/>
            <a:r>
              <a:rPr lang="en-US" sz="2400" b="1" dirty="0" smtClean="0">
                <a:latin typeface="Arial" pitchFamily="34" charset="0"/>
                <a:cs typeface="Arial" pitchFamily="34" charset="0"/>
              </a:rPr>
              <a:t>Some of the key features of IKS</a:t>
            </a:r>
          </a:p>
          <a:p>
            <a:pPr algn="just"/>
            <a:r>
              <a:rPr lang="en-US" sz="2400" dirty="0" smtClean="0">
                <a:latin typeface="Arial" pitchFamily="34" charset="0"/>
                <a:cs typeface="Arial" pitchFamily="34" charset="0"/>
              </a:rPr>
              <a:t>1. Holistic approach: IKS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emphasises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the interconnectedness of all things, and the importance of understanding the whole system rather than just its parts.</a:t>
            </a:r>
          </a:p>
          <a:p>
            <a:pPr algn="just"/>
            <a:r>
              <a:rPr lang="en-US" sz="2400" dirty="0" smtClean="0">
                <a:latin typeface="Arial" pitchFamily="34" charset="0"/>
                <a:cs typeface="Arial" pitchFamily="34" charset="0"/>
              </a:rPr>
              <a:t> 2. Experiential learning: IKS emphasizes the importance of learning through direct experience, rather than just through theoretical knowledge. </a:t>
            </a:r>
          </a:p>
          <a:p>
            <a:pPr algn="just"/>
            <a:r>
              <a:rPr lang="en-US" sz="2400" dirty="0" smtClean="0">
                <a:latin typeface="Arial" pitchFamily="34" charset="0"/>
                <a:cs typeface="Arial" pitchFamily="34" charset="0"/>
              </a:rPr>
              <a:t>3.Self-realisation: IKS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emphasises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the importance of self-knowledge and self-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realisation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as the ultimate goal of human life</a:t>
            </a: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US" sz="2600" b="1" dirty="0" smtClean="0">
                <a:latin typeface="Arial" pitchFamily="34" charset="0"/>
                <a:cs typeface="Arial" pitchFamily="34" charset="0"/>
              </a:rPr>
              <a:t>Concept of IKS</a:t>
            </a:r>
          </a:p>
          <a:p>
            <a:pPr algn="just"/>
            <a:r>
              <a:rPr lang="en-US" sz="2600" b="1" dirty="0" smtClean="0">
                <a:latin typeface="Arial" pitchFamily="34" charset="0"/>
                <a:cs typeface="Arial" pitchFamily="34" charset="0"/>
              </a:rPr>
              <a:t>Holistic and multidisciplinary: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 </a:t>
            </a:r>
          </a:p>
          <a:p>
            <a:pPr algn="just" fontAlgn="ctr"/>
            <a:r>
              <a:rPr lang="en-US" sz="2600" dirty="0" smtClean="0">
                <a:latin typeface="Arial" pitchFamily="34" charset="0"/>
                <a:cs typeface="Arial" pitchFamily="34" charset="0"/>
              </a:rPr>
              <a:t>IKS views knowledge as interconnected and holistic, rather than broken into separate fields. It emphasizes the connection between the natural, human, and spiritual realms. </a:t>
            </a:r>
          </a:p>
          <a:p>
            <a:pPr algn="just"/>
            <a:r>
              <a:rPr lang="en-US" sz="2600" b="1" dirty="0" smtClean="0">
                <a:latin typeface="Arial" pitchFamily="34" charset="0"/>
                <a:cs typeface="Arial" pitchFamily="34" charset="0"/>
              </a:rPr>
              <a:t>Ancient roots: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 </a:t>
            </a:r>
          </a:p>
          <a:p>
            <a:pPr algn="just" fontAlgn="ctr"/>
            <a:r>
              <a:rPr lang="en-US" sz="2600" dirty="0" smtClean="0">
                <a:latin typeface="Arial" pitchFamily="34" charset="0"/>
                <a:cs typeface="Arial" pitchFamily="34" charset="0"/>
              </a:rPr>
              <a:t>The system is grounded in ancient texts, oral traditions, and a long history of knowledge transfer, with the Vedas forming a foundational corpus. </a:t>
            </a:r>
          </a:p>
          <a:p>
            <a:pPr algn="just"/>
            <a:r>
              <a:rPr lang="en-US" sz="2600" b="1" dirty="0" smtClean="0">
                <a:latin typeface="Arial" pitchFamily="34" charset="0"/>
                <a:cs typeface="Arial" pitchFamily="34" charset="0"/>
              </a:rPr>
              <a:t>Focus on sustainability and well-being: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 </a:t>
            </a:r>
          </a:p>
          <a:p>
            <a:pPr algn="just"/>
            <a:r>
              <a:rPr lang="en-US" sz="2600" dirty="0" smtClean="0">
                <a:latin typeface="Arial" pitchFamily="34" charset="0"/>
                <a:cs typeface="Arial" pitchFamily="34" charset="0"/>
              </a:rPr>
              <a:t>IKS emphasizes harmony with nature, sustainability, and the spiritual and physical well-being of individuals and society. 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440363"/>
          </a:xfrm>
        </p:spPr>
        <p:txBody>
          <a:bodyPr/>
          <a:lstStyle/>
          <a:p>
            <a:r>
              <a:rPr lang="en-US" sz="2400" b="1" dirty="0" smtClean="0">
                <a:latin typeface="Arial" pitchFamily="34" charset="0"/>
                <a:cs typeface="Arial" pitchFamily="34" charset="0"/>
              </a:rPr>
              <a:t>Modern applications: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lvl="1" fontAlgn="ctr"/>
            <a:r>
              <a:rPr lang="en-US" sz="2400" b="1" dirty="0" smtClean="0">
                <a:latin typeface="Arial" pitchFamily="34" charset="0"/>
                <a:cs typeface="Arial" pitchFamily="34" charset="0"/>
              </a:rPr>
              <a:t>Technology: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 Aims to develop and use technology solutions to showcase heritage. </a:t>
            </a:r>
          </a:p>
          <a:p>
            <a:pPr lvl="1" fontAlgn="ctr"/>
            <a:r>
              <a:rPr lang="en-US" sz="2400" b="1" dirty="0" smtClean="0">
                <a:latin typeface="Arial" pitchFamily="34" charset="0"/>
                <a:cs typeface="Arial" pitchFamily="34" charset="0"/>
              </a:rPr>
              <a:t>Skill development: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 Focuses on creating employment through skill-based programs in areas like dietetics and perfumery. </a:t>
            </a:r>
          </a:p>
          <a:p>
            <a:pPr lvl="1" fontAlgn="ctr"/>
            <a:r>
              <a:rPr lang="en-US" sz="2400" b="1" dirty="0" smtClean="0">
                <a:latin typeface="Arial" pitchFamily="34" charset="0"/>
                <a:cs typeface="Arial" pitchFamily="34" charset="0"/>
              </a:rPr>
              <a:t>Education: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 Seeks to integrate traditional knowledge into modern education for a more complete understanding. </a:t>
            </a:r>
          </a:p>
          <a:p>
            <a:pPr lvl="1"/>
            <a:r>
              <a:rPr lang="en-US" sz="2400" b="1" dirty="0" smtClean="0">
                <a:latin typeface="Arial" pitchFamily="34" charset="0"/>
                <a:cs typeface="Arial" pitchFamily="34" charset="0"/>
              </a:rPr>
              <a:t>Environment: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 Provides sustainable solutions to environmental challenges. 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821363"/>
          </a:xfrm>
        </p:spPr>
        <p:txBody>
          <a:bodyPr>
            <a:normAutofit/>
          </a:bodyPr>
          <a:lstStyle/>
          <a:p>
            <a:pPr algn="just"/>
            <a:r>
              <a:rPr lang="en-US" sz="2400" dirty="0" smtClean="0">
                <a:latin typeface="Arial" pitchFamily="34" charset="0"/>
                <a:cs typeface="Arial" pitchFamily="34" charset="0"/>
              </a:rPr>
              <a:t>IKS corpus – </a:t>
            </a:r>
          </a:p>
          <a:p>
            <a:pPr algn="just"/>
            <a:r>
              <a:rPr lang="en-US" sz="2400" dirty="0" smtClean="0">
                <a:latin typeface="Arial" pitchFamily="34" charset="0"/>
                <a:cs typeface="Arial" pitchFamily="34" charset="0"/>
              </a:rPr>
              <a:t>the vast, diverse, and organized body of knowledge, traditions, literature, and practices that have been developed and passed down in the Indian subcontinent over thousands of years.</a:t>
            </a:r>
          </a:p>
          <a:p>
            <a:pPr algn="just"/>
            <a:r>
              <a:rPr lang="en-US" sz="2400" dirty="0" smtClean="0">
                <a:latin typeface="Arial" pitchFamily="34" charset="0"/>
                <a:cs typeface="Arial" pitchFamily="34" charset="0"/>
              </a:rPr>
              <a:t> It includes ancient texts like the Vedas, philosophical concepts, scientific traditions such as 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Ayurveda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 and artistic practices, all characterized by a holistic and experiential approach. 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2400" dirty="0" smtClean="0">
                <a:latin typeface="Arial" pitchFamily="34" charset="0"/>
                <a:cs typeface="Arial" pitchFamily="34" charset="0"/>
              </a:rPr>
              <a:t>Importance of Ancient Knowledge</a:t>
            </a:r>
          </a:p>
          <a:p>
            <a:pPr algn="just"/>
            <a:r>
              <a:rPr lang="en-US" sz="2400" dirty="0" smtClean="0">
                <a:latin typeface="Arial" pitchFamily="34" charset="0"/>
                <a:cs typeface="Arial" pitchFamily="34" charset="0"/>
              </a:rPr>
              <a:t> Ancient knowledge systems, such as the Indian Knowledge System (IKS), hold immense value and relevance in today's world. </a:t>
            </a:r>
          </a:p>
          <a:p>
            <a:pPr algn="just"/>
            <a:r>
              <a:rPr lang="en-US" sz="2400" dirty="0" smtClean="0">
                <a:latin typeface="Arial" pitchFamily="34" charset="0"/>
                <a:cs typeface="Arial" pitchFamily="34" charset="0"/>
              </a:rPr>
              <a:t>These systems offer a wealth of insights into human existence, the natural world, and the interconnectedness of all things. </a:t>
            </a:r>
          </a:p>
          <a:p>
            <a:pPr algn="just"/>
            <a:r>
              <a:rPr lang="en-US" sz="2400" dirty="0" smtClean="0">
                <a:latin typeface="Arial" pitchFamily="34" charset="0"/>
                <a:cs typeface="Arial" pitchFamily="34" charset="0"/>
              </a:rPr>
              <a:t>They provide alternative perspectives on knowledge acquisition,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emphasising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experiential learning, holistic understanding, and the pursuit of self-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realisation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Google search</a:t>
            </a: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Reference</a:t>
            </a: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Introduction to Indian knowledge system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sz="2400" dirty="0" smtClean="0">
                <a:latin typeface="Arial" pitchFamily="34" charset="0"/>
                <a:cs typeface="Arial" pitchFamily="34" charset="0"/>
              </a:rPr>
              <a:t>Indian Knowledge Systems (IKS) are the traditional knowledge and ideas developed in India over many years.</a:t>
            </a:r>
          </a:p>
          <a:p>
            <a:pPr algn="just"/>
            <a:r>
              <a:rPr lang="en-US" sz="2400" dirty="0" smtClean="0">
                <a:latin typeface="Arial" pitchFamily="34" charset="0"/>
                <a:cs typeface="Arial" pitchFamily="34" charset="0"/>
              </a:rPr>
              <a:t> It includes things like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Ayurveda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Yoga, Vedic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Maths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astronomy, philosophy, art, farming, and eco-friendly living.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>
            <a:normAutofit/>
          </a:bodyPr>
          <a:lstStyle/>
          <a:p>
            <a:pPr algn="just"/>
            <a:r>
              <a:rPr lang="en-US" sz="2400" dirty="0" smtClean="0">
                <a:latin typeface="Arial" pitchFamily="34" charset="0"/>
                <a:cs typeface="Arial" pitchFamily="34" charset="0"/>
              </a:rPr>
              <a:t>IKS may to Indian knowledge system which encompasses the knowledge that has developed  in India over time.</a:t>
            </a:r>
          </a:p>
          <a:p>
            <a:pPr algn="just"/>
            <a:r>
              <a:rPr lang="en-US" sz="24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It includes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knowledge in many areas, like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maths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science and technology, medicine, astronomy, architecture, philosophy, arts, language, literature, cultural and social practices traditions etc</a:t>
            </a:r>
          </a:p>
          <a:p>
            <a:pPr algn="just"/>
            <a:r>
              <a:rPr lang="en-US" sz="24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It comprises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gyan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vigyan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and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jeevan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darshan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that has been evolved out of experience, observation, experimentations and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regorous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analysis. </a:t>
            </a:r>
          </a:p>
          <a:p>
            <a:pPr algn="just"/>
            <a:r>
              <a:rPr lang="en-US" sz="2400" dirty="0" smtClean="0">
                <a:latin typeface="Arial" pitchFamily="34" charset="0"/>
                <a:cs typeface="Arial" pitchFamily="34" charset="0"/>
              </a:rPr>
              <a:t>This tradition of validating and putting into practices has impacted our education, arts, administration, law, justice, health, manufacturing and commerce.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/>
          </a:bodyPr>
          <a:lstStyle/>
          <a:p>
            <a:pPr algn="just"/>
            <a:r>
              <a:rPr lang="en-US" sz="2400" dirty="0" smtClean="0">
                <a:latin typeface="Arial" pitchFamily="34" charset="0"/>
                <a:cs typeface="Arial" pitchFamily="34" charset="0"/>
              </a:rPr>
              <a:t>The Indian Knowledge System (IKS) is a vast and diverse body of knowledge that has been developed over thousands of years in the Indian subcontinent.</a:t>
            </a:r>
          </a:p>
          <a:p>
            <a:pPr algn="just"/>
            <a:r>
              <a:rPr lang="en-US" sz="2400" dirty="0" smtClean="0">
                <a:latin typeface="Arial" pitchFamily="34" charset="0"/>
                <a:cs typeface="Arial" pitchFamily="34" charset="0"/>
              </a:rPr>
              <a:t> It encompasses a wide range of disciplines, including philosophy, science, mathematics, medicine, engineering, arts, and social sciences. </a:t>
            </a:r>
          </a:p>
          <a:p>
            <a:pPr algn="just"/>
            <a:r>
              <a:rPr lang="en-US" sz="2400" dirty="0" smtClean="0">
                <a:latin typeface="Arial" pitchFamily="34" charset="0"/>
                <a:cs typeface="Arial" pitchFamily="34" charset="0"/>
              </a:rPr>
              <a:t>IKS is characterized by its holistic approach, which emphasizes the interconnectedness of all things and also emphasizes the importance of experiential learning and self-realization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821363"/>
          </a:xfrm>
        </p:spPr>
        <p:txBody>
          <a:bodyPr>
            <a:normAutofit/>
          </a:bodyPr>
          <a:lstStyle/>
          <a:p>
            <a:r>
              <a:rPr lang="en-US" sz="2400" b="1" dirty="0" smtClean="0">
                <a:latin typeface="Arial" pitchFamily="34" charset="0"/>
                <a:cs typeface="Arial" pitchFamily="34" charset="0"/>
              </a:rPr>
              <a:t>Definition</a:t>
            </a:r>
          </a:p>
          <a:p>
            <a:pPr algn="just"/>
            <a:r>
              <a:rPr lang="en-US" sz="2400" dirty="0" smtClean="0">
                <a:latin typeface="Arial" pitchFamily="34" charset="0"/>
                <a:cs typeface="Arial" pitchFamily="34" charset="0"/>
              </a:rPr>
              <a:t>IKS encompasses a broad range of disciplines including philosophy, science, arts,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mathamatics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and medicines developed over millennia in the Indian sub- continent</a:t>
            </a:r>
          </a:p>
          <a:p>
            <a:pPr algn="just"/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US" sz="2400" dirty="0" smtClean="0">
                <a:latin typeface="Arial" pitchFamily="34" charset="0"/>
                <a:cs typeface="Arial" pitchFamily="34" charset="0"/>
              </a:rPr>
              <a:t> It is a complex system that has developed  over thousands of years and encompasses a variety of fields including philosophy, science medicines, literature and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mathamatics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endParaRPr lang="en-US" sz="24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821363"/>
          </a:xfrm>
        </p:spPr>
        <p:txBody>
          <a:bodyPr>
            <a:normAutofit/>
          </a:bodyPr>
          <a:lstStyle/>
          <a:p>
            <a:pPr algn="just"/>
            <a:r>
              <a:rPr lang="en-US" sz="2400" dirty="0" smtClean="0">
                <a:latin typeface="Arial" pitchFamily="34" charset="0"/>
                <a:cs typeface="Arial" pitchFamily="34" charset="0"/>
              </a:rPr>
              <a:t>Scope </a:t>
            </a:r>
          </a:p>
          <a:p>
            <a:pPr algn="just"/>
            <a:r>
              <a:rPr lang="en-US" sz="2400" dirty="0" smtClean="0">
                <a:latin typeface="Arial" pitchFamily="34" charset="0"/>
                <a:cs typeface="Arial" pitchFamily="34" charset="0"/>
              </a:rPr>
              <a:t>1. Interdisciplinary in nature</a:t>
            </a:r>
          </a:p>
          <a:p>
            <a:pPr algn="just"/>
            <a:r>
              <a:rPr lang="en-US" sz="2400" dirty="0" smtClean="0">
                <a:latin typeface="Arial" pitchFamily="34" charset="0"/>
                <a:cs typeface="Arial" pitchFamily="34" charset="0"/>
              </a:rPr>
              <a:t>2. It covers traditional wisdom, cultural practices and scientific achievements</a:t>
            </a:r>
          </a:p>
          <a:p>
            <a:pPr algn="just"/>
            <a:r>
              <a:rPr lang="en-US" sz="2400" dirty="0" smtClean="0">
                <a:latin typeface="Arial" pitchFamily="34" charset="0"/>
                <a:cs typeface="Arial" pitchFamily="34" charset="0"/>
              </a:rPr>
              <a:t>3. It integrates with modern knowledge system, offering holistic perspectives</a:t>
            </a:r>
          </a:p>
          <a:p>
            <a:pPr algn="just"/>
            <a:r>
              <a:rPr lang="en-US" sz="2400" dirty="0" smtClean="0">
                <a:latin typeface="Arial" pitchFamily="34" charset="0"/>
                <a:cs typeface="Arial" pitchFamily="34" charset="0"/>
              </a:rPr>
              <a:t>4. The IKS division of the all India Council for Technical Education (AICTE) has a wide scope including preserving Indian heritage, applying ancient knowledge to  modern problems and decolonizing  Indian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ecucation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algn="just"/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821363"/>
          </a:xfrm>
        </p:spPr>
        <p:txBody>
          <a:bodyPr/>
          <a:lstStyle/>
          <a:p>
            <a:pPr algn="just"/>
            <a:r>
              <a:rPr lang="en-US" sz="2400" dirty="0" smtClean="0">
                <a:latin typeface="Arial" pitchFamily="34" charset="0"/>
                <a:cs typeface="Arial" pitchFamily="34" charset="0"/>
              </a:rPr>
              <a:t>The scope of IKS is broad, encompassing areas like spirituality, sustainability, health, governance, and modern applications like integrating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Ayurveda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into healthcare, creating skill-based jobs, and developing sustainable technology solutions. </a:t>
            </a:r>
          </a:p>
          <a:p>
            <a:pPr algn="just"/>
            <a:r>
              <a:rPr lang="en-US" sz="2400" dirty="0" smtClean="0">
                <a:latin typeface="Arial" pitchFamily="34" charset="0"/>
                <a:cs typeface="Arial" pitchFamily="34" charset="0"/>
              </a:rPr>
              <a:t>Its relevance today lies in offering solutions to modern challenges and promoting a more interconnected and sustainable worldview. </a:t>
            </a:r>
            <a:r>
              <a:rPr lang="en-US" dirty="0" smtClean="0"/>
              <a:t> 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821363"/>
          </a:xfrm>
        </p:spPr>
        <p:txBody>
          <a:bodyPr>
            <a:normAutofit/>
          </a:bodyPr>
          <a:lstStyle/>
          <a:p>
            <a:pPr algn="just"/>
            <a:r>
              <a:rPr lang="en-US" sz="2400" b="1" dirty="0" smtClean="0">
                <a:latin typeface="Arial" pitchFamily="34" charset="0"/>
                <a:cs typeface="Arial" pitchFamily="34" charset="0"/>
              </a:rPr>
              <a:t>Scope of IKS</a:t>
            </a:r>
          </a:p>
          <a:p>
            <a:pPr algn="just" fontAlgn="ctr"/>
            <a:r>
              <a:rPr lang="en-US" sz="2400" b="1" dirty="0" smtClean="0">
                <a:latin typeface="Arial" pitchFamily="34" charset="0"/>
                <a:cs typeface="Arial" pitchFamily="34" charset="0"/>
              </a:rPr>
              <a:t>Philosophy and spirituality: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 Includes a wide range of philosophical thought and spiritual practices. </a:t>
            </a:r>
          </a:p>
          <a:p>
            <a:pPr algn="just" fontAlgn="ctr"/>
            <a:r>
              <a:rPr lang="en-US" sz="2400" b="1" dirty="0" smtClean="0">
                <a:latin typeface="Arial" pitchFamily="34" charset="0"/>
                <a:cs typeface="Arial" pitchFamily="34" charset="0"/>
              </a:rPr>
              <a:t>Sciences and mathematics: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 Encompasses traditional sciences and mathematics developed over millennia. </a:t>
            </a:r>
          </a:p>
          <a:p>
            <a:pPr algn="just" fontAlgn="ctr"/>
            <a:r>
              <a:rPr lang="en-US" sz="2400" b="1" dirty="0" smtClean="0">
                <a:latin typeface="Arial" pitchFamily="34" charset="0"/>
                <a:cs typeface="Arial" pitchFamily="34" charset="0"/>
              </a:rPr>
              <a:t>Arts and literature: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 Covers various art forms and literature, such as epics like the Ramayana and Mahabharata. </a:t>
            </a:r>
          </a:p>
          <a:p>
            <a:pPr algn="just" fontAlgn="ctr"/>
            <a:r>
              <a:rPr lang="en-US" sz="2400" b="1" dirty="0" smtClean="0">
                <a:latin typeface="Arial" pitchFamily="34" charset="0"/>
                <a:cs typeface="Arial" pitchFamily="34" charset="0"/>
              </a:rPr>
              <a:t>Medicine: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 Includes holistic health practices like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Ayurveda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which is being integrated into modern healthcare. </a:t>
            </a:r>
          </a:p>
          <a:p>
            <a:pPr algn="just"/>
            <a:r>
              <a:rPr lang="en-US" sz="2400" b="1" dirty="0" smtClean="0">
                <a:latin typeface="Arial" pitchFamily="34" charset="0"/>
                <a:cs typeface="Arial" pitchFamily="34" charset="0"/>
              </a:rPr>
              <a:t>Governance: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 Incorporates principles of governance and law that align with ancient ideals of welfare and justice. </a:t>
            </a:r>
          </a:p>
          <a:p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/>
          <a:lstStyle/>
          <a:p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The objective of IKS  is to promote interdisciplinary research and spread traditional knowledge in many other  fields- like </a:t>
            </a: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 -  agriculture,  Basic science, engineering and technology, architecture, management and economics etc.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268</TotalTime>
  <Words>1014</Words>
  <Application>Microsoft Office PowerPoint</Application>
  <PresentationFormat>On-screen Show (4:3)</PresentationFormat>
  <Paragraphs>82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lenovo</dc:creator>
  <cp:lastModifiedBy>lenovo</cp:lastModifiedBy>
  <cp:revision>22</cp:revision>
  <dcterms:created xsi:type="dcterms:W3CDTF">2006-08-16T00:00:00Z</dcterms:created>
  <dcterms:modified xsi:type="dcterms:W3CDTF">2025-12-10T15:17:39Z</dcterms:modified>
</cp:coreProperties>
</file>